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~ 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Indian Removal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8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 of the Southeast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5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100,000 Native Americans still living east of Mississippi River after the War of 1812</a:t>
            </a:r>
          </a:p>
          <a:p>
            <a:r>
              <a:rPr lang="en-US" dirty="0" smtClean="0"/>
              <a:t>Cherokees adopted white customs:</a:t>
            </a:r>
          </a:p>
          <a:p>
            <a:pPr lvl="1"/>
            <a:r>
              <a:rPr lang="en-US" dirty="0" smtClean="0"/>
              <a:t>Farmers and business owners</a:t>
            </a:r>
          </a:p>
          <a:p>
            <a:pPr lvl="1"/>
            <a:r>
              <a:rPr lang="en-US" dirty="0" smtClean="0"/>
              <a:t>Read and write English</a:t>
            </a:r>
          </a:p>
          <a:p>
            <a:pPr lvl="1"/>
            <a:r>
              <a:rPr lang="en-US" dirty="0" smtClean="0"/>
              <a:t>Converted to Christianity</a:t>
            </a:r>
          </a:p>
          <a:p>
            <a:r>
              <a:rPr lang="en-US" dirty="0" smtClean="0"/>
              <a:t>They made their own alphabet and language (by Sequoyah)</a:t>
            </a:r>
          </a:p>
          <a:p>
            <a:r>
              <a:rPr lang="en-US" dirty="0" smtClean="0"/>
              <a:t>1827: Cherokees made their own constitution and printed own newspaper in both languages</a:t>
            </a:r>
          </a:p>
        </p:txBody>
      </p:sp>
    </p:spTree>
    <p:extLst>
      <p:ext uri="{BB962C8B-B14F-4D97-AF65-F5344CB8AC3E}">
        <p14:creationId xmlns:p14="http://schemas.microsoft.com/office/powerpoint/2010/main" val="298918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Over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90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Many Native Americans lived on fertile land, and the white settlers wanted this land</a:t>
            </a:r>
          </a:p>
          <a:p>
            <a:r>
              <a:rPr lang="en-US" dirty="0" smtClean="0"/>
              <a:t>After War of 1812, many moved west after signing treaties to move </a:t>
            </a:r>
            <a:r>
              <a:rPr lang="en-US" dirty="0" smtClean="0">
                <a:sym typeface="Wingdings"/>
              </a:rPr>
              <a:t> Indians of the southeast did not want to move</a:t>
            </a:r>
          </a:p>
          <a:p>
            <a:r>
              <a:rPr lang="en-US" dirty="0" smtClean="0">
                <a:sym typeface="Wingdings"/>
              </a:rPr>
              <a:t>1825: Georgia passed a law forcing Indians to move  This case went to the Supreme Court  Supreme Court denied law because it was against what the treaties said  President Jackson was upset by this</a:t>
            </a:r>
          </a:p>
          <a:p>
            <a:r>
              <a:rPr lang="en-US" dirty="0" smtClean="0">
                <a:sym typeface="Wingdings"/>
              </a:rPr>
              <a:t>Indian Removal Act of 1830: Gave President power to offer Indians land in west for exchange for their land in the east.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8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Trail of Tears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tribes abided by the Indian Removal Act of 1830, and moved westward</a:t>
            </a:r>
          </a:p>
          <a:p>
            <a:r>
              <a:rPr lang="en-US" dirty="0" smtClean="0"/>
              <a:t>The journey was very difficult </a:t>
            </a:r>
            <a:r>
              <a:rPr lang="en-US" dirty="0" smtClean="0">
                <a:sym typeface="Wingdings"/>
              </a:rPr>
              <a:t> limited tents, food, blankets, supplies, shelter, etc.  the weather was cold and rainy</a:t>
            </a:r>
          </a:p>
          <a:p>
            <a:r>
              <a:rPr lang="en-US" dirty="0" smtClean="0">
                <a:sym typeface="Wingdings"/>
              </a:rPr>
              <a:t>Cherokee’s did not leave right away</a:t>
            </a:r>
          </a:p>
          <a:p>
            <a:r>
              <a:rPr lang="en-US" dirty="0" smtClean="0">
                <a:sym typeface="Wingdings"/>
              </a:rPr>
              <a:t>When they did, their journey was called “Trail of Tears” because of how brutal the journey was  4,000 out of 15,000 died during the journey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49847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</TotalTime>
  <Words>251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 Black </vt:lpstr>
      <vt:lpstr>Chapter 10 ~ Section 4</vt:lpstr>
      <vt:lpstr>Native Americans of the Southeast</vt:lpstr>
      <vt:lpstr>Conflict Over Land</vt:lpstr>
      <vt:lpstr>On the Trail of Tears</vt:lpstr>
    </vt:vector>
  </TitlesOfParts>
  <Company>Saint Joan of Arc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~ Section 4</dc:title>
  <dc:creator>Amy Pattie</dc:creator>
  <cp:lastModifiedBy>Amy Pattie</cp:lastModifiedBy>
  <cp:revision>1</cp:revision>
  <dcterms:created xsi:type="dcterms:W3CDTF">2017-01-18T17:43:36Z</dcterms:created>
  <dcterms:modified xsi:type="dcterms:W3CDTF">2017-01-18T17:58:09Z</dcterms:modified>
</cp:coreProperties>
</file>