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AA96-E81E-C84C-9B59-F0DFC7D077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14 section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C475D-FF3D-C24A-A6D4-029719348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Crisis Deepens</a:t>
            </a:r>
          </a:p>
        </p:txBody>
      </p:sp>
    </p:spTree>
    <p:extLst>
      <p:ext uri="{BB962C8B-B14F-4D97-AF65-F5344CB8AC3E}">
        <p14:creationId xmlns:p14="http://schemas.microsoft.com/office/powerpoint/2010/main" val="18437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7EF88-6FDE-094B-84A7-D32E434F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anti-slavery party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132D-BCCB-C54A-9BFF-2C8E995B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Northern Whigs joined a new party </a:t>
            </a:r>
            <a:r>
              <a:rPr lang="en-US" dirty="0">
                <a:sym typeface="Wingdings" pitchFamily="2" charset="2"/>
              </a:rPr>
              <a:t> Republican Party </a:t>
            </a:r>
          </a:p>
          <a:p>
            <a:r>
              <a:rPr lang="en-US" dirty="0">
                <a:sym typeface="Wingdings" pitchFamily="2" charset="2"/>
              </a:rPr>
              <a:t>They wanted to stop the spread of slavery in the Western Territory</a:t>
            </a:r>
          </a:p>
          <a:p>
            <a:r>
              <a:rPr lang="en-US" dirty="0">
                <a:sym typeface="Wingdings" pitchFamily="2" charset="2"/>
              </a:rPr>
              <a:t>This attracted the Northern Democrats and the Free Soil Party </a:t>
            </a:r>
          </a:p>
          <a:p>
            <a:r>
              <a:rPr lang="en-US" dirty="0">
                <a:sym typeface="Wingdings" pitchFamily="2" charset="2"/>
              </a:rPr>
              <a:t>The Republican Party quickly grew </a:t>
            </a:r>
          </a:p>
          <a:p>
            <a:r>
              <a:rPr lang="en-US" dirty="0">
                <a:sym typeface="Wingdings" pitchFamily="2" charset="2"/>
              </a:rPr>
              <a:t>1856: John C. Fremont was the first Republican candidate, having a strong anti-slavery 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2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6BF5-5B6F-7F4E-B5CA-8228B33B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Dred </a:t>
            </a:r>
            <a:r>
              <a:rPr lang="en-US" dirty="0" err="1"/>
              <a:t>scott</a:t>
            </a:r>
            <a:r>
              <a:rPr lang="en-US" dirty="0"/>
              <a:t>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D6EAA-DDAF-7F44-B5B8-EB483DC04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57350"/>
            <a:ext cx="10058400" cy="4514850"/>
          </a:xfrm>
        </p:spPr>
        <p:txBody>
          <a:bodyPr/>
          <a:lstStyle/>
          <a:p>
            <a:r>
              <a:rPr lang="en-US" dirty="0"/>
              <a:t>Dred Scott v. </a:t>
            </a:r>
            <a:r>
              <a:rPr lang="en-US" dirty="0" err="1"/>
              <a:t>Sandford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Dred Scott was an enslaved person owned by US Army doctor </a:t>
            </a:r>
          </a:p>
          <a:p>
            <a:r>
              <a:rPr lang="en-US" dirty="0">
                <a:sym typeface="Wingdings" pitchFamily="2" charset="2"/>
              </a:rPr>
              <a:t>They lived in Illinois (free state) and then moved to Missouri (slave state)</a:t>
            </a:r>
          </a:p>
          <a:p>
            <a:r>
              <a:rPr lang="en-US" dirty="0">
                <a:sym typeface="Wingdings" pitchFamily="2" charset="2"/>
              </a:rPr>
              <a:t>Scott sued for freedom saying he was free in IL where slavery was illegal</a:t>
            </a:r>
          </a:p>
          <a:p>
            <a:r>
              <a:rPr lang="en-US" dirty="0">
                <a:sym typeface="Wingdings" pitchFamily="2" charset="2"/>
              </a:rPr>
              <a:t>Chief Justice Roger B. Taney made his ruled  Scott was NOT free for two reasons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He had no right to sue because he was African American and they were not citizens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Living in a free territory did not make him free because the doctor still “owned” him because he paid for him (aka property rights)</a:t>
            </a:r>
          </a:p>
          <a:p>
            <a:r>
              <a:rPr lang="en-US" dirty="0">
                <a:sym typeface="Wingdings" pitchFamily="2" charset="2"/>
              </a:rPr>
              <a:t>Taney said Congress did not have power to prohibit slavery  Does that make Missouri Compromise unconstitutional?</a:t>
            </a:r>
          </a:p>
          <a:p>
            <a:r>
              <a:rPr lang="en-US" dirty="0">
                <a:sym typeface="Wingdings" pitchFamily="2" charset="2"/>
              </a:rPr>
              <a:t>South rejoiced but North was stunned</a:t>
            </a:r>
          </a:p>
        </p:txBody>
      </p:sp>
    </p:spTree>
    <p:extLst>
      <p:ext uri="{BB962C8B-B14F-4D97-AF65-F5344CB8AC3E}">
        <p14:creationId xmlns:p14="http://schemas.microsoft.com/office/powerpoint/2010/main" val="139964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997D-78A6-3A41-82AC-763D46E1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Lincoln-</a:t>
            </a:r>
            <a:r>
              <a:rPr lang="en-US" dirty="0" err="1"/>
              <a:t>douglas</a:t>
            </a:r>
            <a:r>
              <a:rPr lang="en-US" dirty="0"/>
              <a:t> debates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A8713-F26E-D74F-8BE2-F7A9F5C75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Abraham Lincoln (Illinois lawyer) spoke out against slavery after the Dred Scott decision </a:t>
            </a:r>
          </a:p>
          <a:p>
            <a:r>
              <a:rPr lang="en-US" dirty="0"/>
              <a:t>Lincoln was an IL lawyer </a:t>
            </a:r>
            <a:r>
              <a:rPr lang="en-US" dirty="0">
                <a:sym typeface="Wingdings" pitchFamily="2" charset="2"/>
              </a:rPr>
              <a:t> IL State Legislature  member of Congress for the Whig party </a:t>
            </a:r>
          </a:p>
          <a:p>
            <a:r>
              <a:rPr lang="en-US" dirty="0">
                <a:sym typeface="Wingdings" pitchFamily="2" charset="2"/>
              </a:rPr>
              <a:t>1858: Lincoln was chosen to run for Senate vs. Stephen Douglas </a:t>
            </a:r>
          </a:p>
          <a:p>
            <a:r>
              <a:rPr lang="en-US" dirty="0">
                <a:sym typeface="Wingdings" pitchFamily="2" charset="2"/>
              </a:rPr>
              <a:t>Debates: Douglas defended popular sovereignty, Lincoln was against the spread of slavery (did not say he wanted to ban slavery)</a:t>
            </a:r>
          </a:p>
          <a:p>
            <a:r>
              <a:rPr lang="en-US" dirty="0">
                <a:sym typeface="Wingdings" pitchFamily="2" charset="2"/>
              </a:rPr>
              <a:t>Douglas won, but 2 years later they will face off for the US Presidency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4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5A99-4EDF-A042-AF72-D8916E04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brown’s raid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9CA36-3552-F747-8D99-7C6FCF63E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Brown was driven out of Kansas after the Pottawatomie Massacre, and returned to New England</a:t>
            </a:r>
          </a:p>
          <a:p>
            <a:r>
              <a:rPr lang="en-US" dirty="0"/>
              <a:t>1859: Brown attacked Harpers Ferry in Virginia</a:t>
            </a:r>
          </a:p>
          <a:p>
            <a:r>
              <a:rPr lang="en-US" dirty="0"/>
              <a:t>He wanted to seize guns, and thought African Americans would support him (he would then give them weapons and would lead them in a revolt)</a:t>
            </a:r>
          </a:p>
          <a:p>
            <a:r>
              <a:rPr lang="en-US" dirty="0"/>
              <a:t>Brown gained weapons but Robert E. Lee captured him </a:t>
            </a:r>
            <a:r>
              <a:rPr lang="en-US" dirty="0">
                <a:sym typeface="Wingdings" pitchFamily="2" charset="2"/>
              </a:rPr>
              <a:t> Brown went before a court and they found him guilty of murder and treason</a:t>
            </a:r>
          </a:p>
          <a:p>
            <a:r>
              <a:rPr lang="en-US" dirty="0">
                <a:sym typeface="Wingdings" pitchFamily="2" charset="2"/>
              </a:rPr>
              <a:t>Brown defended himself saying the Bible told him to care for the poor and enslaved, but he was hanged for treason anyway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2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B40F-5221-494C-A2CB-E7D9EA26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and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773A-82AB-D74B-B9D4-D33919D56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DRED SCOTT: enslaved person who sued for his freedom</a:t>
            </a:r>
          </a:p>
          <a:p>
            <a:r>
              <a:rPr lang="en-US" dirty="0"/>
              <a:t>ROGER B. TANEY: Chief Justice who wrote a controversial Supreme Court decision in 1857</a:t>
            </a:r>
          </a:p>
          <a:p>
            <a:r>
              <a:rPr lang="en-US" dirty="0"/>
              <a:t>ABRAHAM LINCOLN: Republican Party candidate for US Senate </a:t>
            </a:r>
            <a:r>
              <a:rPr lang="en-US"/>
              <a:t>from Illinois in 1858</a:t>
            </a:r>
          </a:p>
        </p:txBody>
      </p:sp>
    </p:spTree>
    <p:extLst>
      <p:ext uri="{BB962C8B-B14F-4D97-AF65-F5344CB8AC3E}">
        <p14:creationId xmlns:p14="http://schemas.microsoft.com/office/powerpoint/2010/main" val="2171505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34</TotalTime>
  <Words>432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Chapter 14 section 3</vt:lpstr>
      <vt:lpstr>The new anti-slavery party </vt:lpstr>
      <vt:lpstr>Dred scott decision</vt:lpstr>
      <vt:lpstr>Lincoln-douglas debates</vt:lpstr>
      <vt:lpstr>John brown’s raid</vt:lpstr>
      <vt:lpstr>Vocabulary and people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section 3</dc:title>
  <dc:creator>Microsoft Office User</dc:creator>
  <cp:lastModifiedBy>Microsoft Office User</cp:lastModifiedBy>
  <cp:revision>3</cp:revision>
  <dcterms:created xsi:type="dcterms:W3CDTF">2018-05-02T19:06:49Z</dcterms:created>
  <dcterms:modified xsi:type="dcterms:W3CDTF">2018-05-02T19:41:30Z</dcterms:modified>
</cp:coreProperties>
</file>