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11/13/16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11/13/16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11/13/16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11/13/16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11/13/16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11/13/16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  <a:br>
              <a:rPr lang="en-US" dirty="0" smtClean="0"/>
            </a:br>
            <a:r>
              <a:rPr lang="en-US" dirty="0" smtClean="0"/>
              <a:t>section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PRESIDENCY OF JOHN ADAMS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263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 WITH FRANCE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France wanted US support, and were angry because they supported US in American Revolution</a:t>
            </a:r>
          </a:p>
          <a:p>
            <a:r>
              <a:rPr lang="en-US" dirty="0" smtClean="0"/>
              <a:t>France angry at Jay Treaty because it put the US with Britain </a:t>
            </a:r>
            <a:r>
              <a:rPr lang="en-US" dirty="0" smtClean="0">
                <a:sym typeface="Wingdings"/>
              </a:rPr>
              <a:t> France started attacking US ships</a:t>
            </a:r>
          </a:p>
          <a:p>
            <a:r>
              <a:rPr lang="en-US" dirty="0" smtClean="0">
                <a:sym typeface="Wingdings"/>
              </a:rPr>
              <a:t>1797: XYZ Affair </a:t>
            </a:r>
          </a:p>
          <a:p>
            <a:pPr lvl="1"/>
            <a:r>
              <a:rPr lang="en-US" dirty="0" smtClean="0">
                <a:sym typeface="Wingdings"/>
              </a:rPr>
              <a:t>John Adams sent 3 people to France on mission</a:t>
            </a:r>
          </a:p>
          <a:p>
            <a:pPr lvl="1"/>
            <a:r>
              <a:rPr lang="en-US" dirty="0" smtClean="0">
                <a:sym typeface="Wingdings"/>
              </a:rPr>
              <a:t>France bribed US $250,000, and wanted US to lend France several MILLION dollars</a:t>
            </a:r>
          </a:p>
          <a:p>
            <a:pPr lvl="1"/>
            <a:r>
              <a:rPr lang="en-US" dirty="0" smtClean="0">
                <a:sym typeface="Wingdings"/>
              </a:rPr>
              <a:t>Federalists wanted to go to war with France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244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 WITH FRANCE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War Fever </a:t>
            </a:r>
          </a:p>
          <a:p>
            <a:pPr lvl="1"/>
            <a:r>
              <a:rPr lang="en-US" dirty="0" smtClean="0"/>
              <a:t>Adams asked Congress to increase Army and rebuild Navy </a:t>
            </a:r>
          </a:p>
          <a:p>
            <a:pPr lvl="1"/>
            <a:r>
              <a:rPr lang="en-US" dirty="0" smtClean="0"/>
              <a:t>From 1798-1800, there was an undeclared naval war with France </a:t>
            </a:r>
          </a:p>
          <a:p>
            <a:pPr lvl="1"/>
            <a:r>
              <a:rPr lang="en-US" dirty="0" smtClean="0"/>
              <a:t>President and other Americans didn’t want war</a:t>
            </a:r>
          </a:p>
          <a:p>
            <a:pPr lvl="1"/>
            <a:r>
              <a:rPr lang="en-US" dirty="0" smtClean="0"/>
              <a:t>Pres. Adams negotiated with Napoleon because he has already at war in Europe</a:t>
            </a:r>
          </a:p>
          <a:p>
            <a:pPr lvl="1"/>
            <a:r>
              <a:rPr lang="en-US" dirty="0" smtClean="0"/>
              <a:t>France stopped seizing US ships</a:t>
            </a:r>
          </a:p>
          <a:p>
            <a:r>
              <a:rPr lang="en-US" dirty="0" smtClean="0"/>
              <a:t>Federalists NOT happy with Pres. Adams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74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ALIEN ACT &amp; SEDITION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12648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Federalists fear of revolutionary France created a mistrust in immigrants </a:t>
            </a:r>
          </a:p>
          <a:p>
            <a:r>
              <a:rPr lang="en-US" dirty="0" smtClean="0"/>
              <a:t>Alien Act</a:t>
            </a:r>
          </a:p>
          <a:p>
            <a:pPr lvl="1"/>
            <a:r>
              <a:rPr lang="en-US" dirty="0" smtClean="0"/>
              <a:t>Increased duration from 5 years to 14 years that a person could live in US to become citizen</a:t>
            </a:r>
          </a:p>
          <a:p>
            <a:pPr lvl="1"/>
            <a:r>
              <a:rPr lang="en-US" dirty="0" smtClean="0"/>
              <a:t>President could deport any person deemed dangerous</a:t>
            </a:r>
          </a:p>
          <a:p>
            <a:r>
              <a:rPr lang="en-US" dirty="0" smtClean="0"/>
              <a:t>Sedition Act</a:t>
            </a:r>
          </a:p>
          <a:p>
            <a:pPr lvl="1"/>
            <a:r>
              <a:rPr lang="en-US" dirty="0" smtClean="0"/>
              <a:t>Against 1</a:t>
            </a:r>
            <a:r>
              <a:rPr lang="en-US" baseline="30000" dirty="0" smtClean="0"/>
              <a:t>st</a:t>
            </a:r>
            <a:r>
              <a:rPr lang="en-US" dirty="0" smtClean="0"/>
              <a:t> Amendment (free speech)</a:t>
            </a:r>
          </a:p>
          <a:p>
            <a:pPr lvl="1"/>
            <a:r>
              <a:rPr lang="en-US" dirty="0" smtClean="0"/>
              <a:t>Crime for anyone to write or say something insulting or false against President, Congress, and gov’t in general</a:t>
            </a:r>
          </a:p>
          <a:p>
            <a:pPr lvl="1"/>
            <a:r>
              <a:rPr lang="en-US" dirty="0" smtClean="0"/>
              <a:t>Strongly against Republicans because they were against Federalists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102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RIGHTS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Republicans denounced Alien Act and Sedition Act, but Supreme Court may not have power to strike down law as unconstitutional </a:t>
            </a:r>
            <a:r>
              <a:rPr lang="en-US" dirty="0" smtClean="0">
                <a:sym typeface="Wingdings"/>
              </a:rPr>
              <a:t> Instead, they went through state legislatures </a:t>
            </a:r>
          </a:p>
          <a:p>
            <a:r>
              <a:rPr lang="en-US" dirty="0" smtClean="0">
                <a:sym typeface="Wingdings"/>
              </a:rPr>
              <a:t>James Madison and Thomas Jefferson went to states</a:t>
            </a:r>
          </a:p>
          <a:p>
            <a:pPr lvl="1"/>
            <a:r>
              <a:rPr lang="en-US" dirty="0" smtClean="0">
                <a:sym typeface="Wingdings"/>
              </a:rPr>
              <a:t>States had right to declare laws passed by Congress as unconstitutional 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VA and KY agreed with Madison and Jefferson that the Acts were unconstitutional </a:t>
            </a:r>
            <a:r>
              <a:rPr lang="en-US" dirty="0" smtClean="0">
                <a:sym typeface="Wingdings"/>
              </a:rPr>
              <a:t> No other states agreed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365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RIGHTS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Alien Act and Sedition Act didn’t last long </a:t>
            </a:r>
            <a:r>
              <a:rPr lang="en-US" dirty="0" smtClean="0">
                <a:sym typeface="Wingdings"/>
              </a:rPr>
              <a:t> both were over in a few years </a:t>
            </a:r>
          </a:p>
          <a:p>
            <a:r>
              <a:rPr lang="en-US" dirty="0" smtClean="0">
                <a:sym typeface="Wingdings"/>
              </a:rPr>
              <a:t>There was a big conflict between Congress and states  Now the states didn’t want to enforce any laws from Congress if they felt it was unconstitutional   More in Chapter 9!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275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ALIEN </a:t>
            </a:r>
          </a:p>
          <a:p>
            <a:pPr lvl="1"/>
            <a:r>
              <a:rPr lang="en-US" dirty="0" smtClean="0"/>
              <a:t>An outsider or someone from another country </a:t>
            </a:r>
          </a:p>
          <a:p>
            <a:r>
              <a:rPr lang="en-US" dirty="0" smtClean="0"/>
              <a:t>SEDITION</a:t>
            </a:r>
          </a:p>
          <a:p>
            <a:pPr lvl="1"/>
            <a:r>
              <a:rPr lang="en-US" dirty="0" smtClean="0"/>
              <a:t>Activity designed to overthrow a government </a:t>
            </a:r>
          </a:p>
          <a:p>
            <a:r>
              <a:rPr lang="en-US" dirty="0" smtClean="0"/>
              <a:t>NULLIFY</a:t>
            </a:r>
          </a:p>
          <a:p>
            <a:pPr lvl="1"/>
            <a:r>
              <a:rPr lang="en-US" dirty="0" smtClean="0"/>
              <a:t>Deprive of legal force </a:t>
            </a:r>
          </a:p>
          <a:p>
            <a:r>
              <a:rPr lang="en-US" dirty="0" smtClean="0"/>
              <a:t>STATES’ RIGHTS </a:t>
            </a:r>
          </a:p>
          <a:p>
            <a:pPr lvl="1"/>
            <a:r>
              <a:rPr lang="en-US" dirty="0" smtClean="0"/>
              <a:t>Idea that the union binding “these United States” is an agreement between the states and that they therefore can overrule federal law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3082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15</TotalTime>
  <Words>384</Words>
  <Application>Microsoft Macintosh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Chapter 8 section 4</vt:lpstr>
      <vt:lpstr>TROUBLES WITH FRANCE </vt:lpstr>
      <vt:lpstr>TROUBLES WITH FRANCE </vt:lpstr>
      <vt:lpstr>ALIEN ACT &amp; SEDITION ACT</vt:lpstr>
      <vt:lpstr>STATES RIGHTS </vt:lpstr>
      <vt:lpstr>STATES RIGHTS </vt:lpstr>
      <vt:lpstr>VOCABULARY </vt:lpstr>
    </vt:vector>
  </TitlesOfParts>
  <Company>Saint Joan of Arc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 section 4</dc:title>
  <dc:creator>Amy Pattie</dc:creator>
  <cp:lastModifiedBy>Amy Pattie</cp:lastModifiedBy>
  <cp:revision>2</cp:revision>
  <dcterms:created xsi:type="dcterms:W3CDTF">2016-11-13T16:18:49Z</dcterms:created>
  <dcterms:modified xsi:type="dcterms:W3CDTF">2016-11-13T16:34:05Z</dcterms:modified>
</cp:coreProperties>
</file>